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64" autoAdjust="0"/>
    <p:restoredTop sz="94660"/>
  </p:normalViewPr>
  <p:slideViewPr>
    <p:cSldViewPr snapToGrid="0">
      <p:cViewPr varScale="1">
        <p:scale>
          <a:sx n="21" d="100"/>
          <a:sy n="21" d="100"/>
        </p:scale>
        <p:origin x="164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rnando S. Ávila Valenzuela" userId="0fc717ec-7b95-4935-a78b-ea92c17dd15b" providerId="ADAL" clId="{4D033FCC-06E9-4C9F-83CA-57D1D8C02227}"/>
    <pc:docChg chg="undo custSel addSld delSld modSld sldOrd">
      <pc:chgData name="Fernando S. Ávila Valenzuela" userId="0fc717ec-7b95-4935-a78b-ea92c17dd15b" providerId="ADAL" clId="{4D033FCC-06E9-4C9F-83CA-57D1D8C02227}" dt="2025-08-05T21:43:20.230" v="681" actId="47"/>
      <pc:docMkLst>
        <pc:docMk/>
      </pc:docMkLst>
      <pc:sldChg chg="addSp delSp modSp mod">
        <pc:chgData name="Fernando S. Ávila Valenzuela" userId="0fc717ec-7b95-4935-a78b-ea92c17dd15b" providerId="ADAL" clId="{4D033FCC-06E9-4C9F-83CA-57D1D8C02227}" dt="2025-08-05T19:59:15.275" v="435" actId="692"/>
        <pc:sldMkLst>
          <pc:docMk/>
          <pc:sldMk cId="1430096790" sldId="256"/>
        </pc:sldMkLst>
        <pc:spChg chg="mod">
          <ac:chgData name="Fernando S. Ávila Valenzuela" userId="0fc717ec-7b95-4935-a78b-ea92c17dd15b" providerId="ADAL" clId="{4D033FCC-06E9-4C9F-83CA-57D1D8C02227}" dt="2025-08-04T21:20:37.724" v="19" actId="1035"/>
          <ac:spMkLst>
            <pc:docMk/>
            <pc:sldMk cId="1430096790" sldId="256"/>
            <ac:spMk id="37" creationId="{7E3DBCE2-AA47-4ACD-86EB-BC94EC2559A3}"/>
          </ac:spMkLst>
        </pc:spChg>
        <pc:spChg chg="mod">
          <ac:chgData name="Fernando S. Ávila Valenzuela" userId="0fc717ec-7b95-4935-a78b-ea92c17dd15b" providerId="ADAL" clId="{4D033FCC-06E9-4C9F-83CA-57D1D8C02227}" dt="2025-08-04T21:20:37.724" v="19" actId="1035"/>
          <ac:spMkLst>
            <pc:docMk/>
            <pc:sldMk cId="1430096790" sldId="256"/>
            <ac:spMk id="38" creationId="{C718C9C0-C5E6-48E8-AA8D-10F74AB9A8E7}"/>
          </ac:spMkLst>
        </pc:spChg>
        <pc:spChg chg="mod">
          <ac:chgData name="Fernando S. Ávila Valenzuela" userId="0fc717ec-7b95-4935-a78b-ea92c17dd15b" providerId="ADAL" clId="{4D033FCC-06E9-4C9F-83CA-57D1D8C02227}" dt="2025-08-05T19:51:35.015" v="210" actId="403"/>
          <ac:spMkLst>
            <pc:docMk/>
            <pc:sldMk cId="1430096790" sldId="256"/>
            <ac:spMk id="39" creationId="{924D136E-42DE-43E5-B853-6DA52896072C}"/>
          </ac:spMkLst>
        </pc:spChg>
        <pc:spChg chg="mod">
          <ac:chgData name="Fernando S. Ávila Valenzuela" userId="0fc717ec-7b95-4935-a78b-ea92c17dd15b" providerId="ADAL" clId="{4D033FCC-06E9-4C9F-83CA-57D1D8C02227}" dt="2025-08-05T19:51:40.360" v="212" actId="1038"/>
          <ac:spMkLst>
            <pc:docMk/>
            <pc:sldMk cId="1430096790" sldId="256"/>
            <ac:spMk id="40" creationId="{8233E73F-942E-4248-9062-52E4BD281524}"/>
          </ac:spMkLst>
        </pc:spChg>
        <pc:spChg chg="mod">
          <ac:chgData name="Fernando S. Ávila Valenzuela" userId="0fc717ec-7b95-4935-a78b-ea92c17dd15b" providerId="ADAL" clId="{4D033FCC-06E9-4C9F-83CA-57D1D8C02227}" dt="2025-08-04T21:20:37.724" v="19" actId="1035"/>
          <ac:spMkLst>
            <pc:docMk/>
            <pc:sldMk cId="1430096790" sldId="256"/>
            <ac:spMk id="41" creationId="{217838BD-BB94-4D86-81A1-A7DB151E02E4}"/>
          </ac:spMkLst>
        </pc:spChg>
        <pc:spChg chg="mod">
          <ac:chgData name="Fernando S. Ávila Valenzuela" userId="0fc717ec-7b95-4935-a78b-ea92c17dd15b" providerId="ADAL" clId="{4D033FCC-06E9-4C9F-83CA-57D1D8C02227}" dt="2025-08-04T21:20:37.724" v="19" actId="1035"/>
          <ac:spMkLst>
            <pc:docMk/>
            <pc:sldMk cId="1430096790" sldId="256"/>
            <ac:spMk id="42" creationId="{7DE1B3CE-0BAF-424B-8EAA-3E94F9260E09}"/>
          </ac:spMkLst>
        </pc:spChg>
        <pc:spChg chg="mod">
          <ac:chgData name="Fernando S. Ávila Valenzuela" userId="0fc717ec-7b95-4935-a78b-ea92c17dd15b" providerId="ADAL" clId="{4D033FCC-06E9-4C9F-83CA-57D1D8C02227}" dt="2025-08-04T21:20:37.724" v="19" actId="1035"/>
          <ac:spMkLst>
            <pc:docMk/>
            <pc:sldMk cId="1430096790" sldId="256"/>
            <ac:spMk id="43" creationId="{C2E6195F-8530-46BF-A820-84EAABC77F8E}"/>
          </ac:spMkLst>
        </pc:spChg>
        <pc:spChg chg="mod">
          <ac:chgData name="Fernando S. Ávila Valenzuela" userId="0fc717ec-7b95-4935-a78b-ea92c17dd15b" providerId="ADAL" clId="{4D033FCC-06E9-4C9F-83CA-57D1D8C02227}" dt="2025-08-04T21:20:37.724" v="19" actId="1035"/>
          <ac:spMkLst>
            <pc:docMk/>
            <pc:sldMk cId="1430096790" sldId="256"/>
            <ac:spMk id="44" creationId="{1D5994A5-8F26-4112-88A6-3CAA260C0554}"/>
          </ac:spMkLst>
        </pc:spChg>
        <pc:spChg chg="mod">
          <ac:chgData name="Fernando S. Ávila Valenzuela" userId="0fc717ec-7b95-4935-a78b-ea92c17dd15b" providerId="ADAL" clId="{4D033FCC-06E9-4C9F-83CA-57D1D8C02227}" dt="2025-08-05T19:59:15.275" v="435" actId="692"/>
          <ac:spMkLst>
            <pc:docMk/>
            <pc:sldMk cId="1430096790" sldId="256"/>
            <ac:spMk id="45" creationId="{263A4CF9-05D9-4258-8D16-671C0EDE4FEB}"/>
          </ac:spMkLst>
        </pc:spChg>
        <pc:spChg chg="mod">
          <ac:chgData name="Fernando S. Ávila Valenzuela" userId="0fc717ec-7b95-4935-a78b-ea92c17dd15b" providerId="ADAL" clId="{4D033FCC-06E9-4C9F-83CA-57D1D8C02227}" dt="2025-08-05T19:59:15.275" v="435" actId="692"/>
          <ac:spMkLst>
            <pc:docMk/>
            <pc:sldMk cId="1430096790" sldId="256"/>
            <ac:spMk id="46" creationId="{7540A9F3-9049-40E5-A16D-4ED80507DC1F}"/>
          </ac:spMkLst>
        </pc:spChg>
        <pc:spChg chg="add del mod">
          <ac:chgData name="Fernando S. Ávila Valenzuela" userId="0fc717ec-7b95-4935-a78b-ea92c17dd15b" providerId="ADAL" clId="{4D033FCC-06E9-4C9F-83CA-57D1D8C02227}" dt="2025-08-04T21:21:08.253" v="79" actId="478"/>
          <ac:spMkLst>
            <pc:docMk/>
            <pc:sldMk cId="1430096790" sldId="256"/>
            <ac:spMk id="47" creationId="{37EEEF1A-362F-456F-8C4C-A9439EC243DA}"/>
          </ac:spMkLst>
        </pc:spChg>
        <pc:spChg chg="add mod">
          <ac:chgData name="Fernando S. Ávila Valenzuela" userId="0fc717ec-7b95-4935-a78b-ea92c17dd15b" providerId="ADAL" clId="{4D033FCC-06E9-4C9F-83CA-57D1D8C02227}" dt="2025-08-04T21:22:56.925" v="208" actId="1035"/>
          <ac:spMkLst>
            <pc:docMk/>
            <pc:sldMk cId="1430096790" sldId="256"/>
            <ac:spMk id="48" creationId="{B0A1A613-801C-4249-9D6D-AA52B3463555}"/>
          </ac:spMkLst>
        </pc:spChg>
      </pc:sldChg>
      <pc:sldChg chg="del">
        <pc:chgData name="Fernando S. Ávila Valenzuela" userId="0fc717ec-7b95-4935-a78b-ea92c17dd15b" providerId="ADAL" clId="{4D033FCC-06E9-4C9F-83CA-57D1D8C02227}" dt="2025-08-05T21:43:20.230" v="681" actId="47"/>
        <pc:sldMkLst>
          <pc:docMk/>
          <pc:sldMk cId="890031432" sldId="257"/>
        </pc:sldMkLst>
      </pc:sldChg>
      <pc:sldChg chg="addSp delSp modSp mod">
        <pc:chgData name="Fernando S. Ávila Valenzuela" userId="0fc717ec-7b95-4935-a78b-ea92c17dd15b" providerId="ADAL" clId="{4D033FCC-06E9-4C9F-83CA-57D1D8C02227}" dt="2025-08-05T21:43:02.580" v="680"/>
        <pc:sldMkLst>
          <pc:docMk/>
          <pc:sldMk cId="1081757747" sldId="258"/>
        </pc:sldMkLst>
        <pc:spChg chg="mod">
          <ac:chgData name="Fernando S. Ávila Valenzuela" userId="0fc717ec-7b95-4935-a78b-ea92c17dd15b" providerId="ADAL" clId="{4D033FCC-06E9-4C9F-83CA-57D1D8C02227}" dt="2025-08-04T21:21:58.517" v="107" actId="1035"/>
          <ac:spMkLst>
            <pc:docMk/>
            <pc:sldMk cId="1081757747" sldId="258"/>
            <ac:spMk id="16" creationId="{8AD2ADAB-F618-451A-9FB3-204C974CAA3D}"/>
          </ac:spMkLst>
        </pc:spChg>
        <pc:spChg chg="mod">
          <ac:chgData name="Fernando S. Ávila Valenzuela" userId="0fc717ec-7b95-4935-a78b-ea92c17dd15b" providerId="ADAL" clId="{4D033FCC-06E9-4C9F-83CA-57D1D8C02227}" dt="2025-08-04T21:21:58.517" v="107" actId="1035"/>
          <ac:spMkLst>
            <pc:docMk/>
            <pc:sldMk cId="1081757747" sldId="258"/>
            <ac:spMk id="19" creationId="{37591A85-2881-41E0-AFA5-02A433CF604D}"/>
          </ac:spMkLst>
        </pc:spChg>
        <pc:spChg chg="mod">
          <ac:chgData name="Fernando S. Ávila Valenzuela" userId="0fc717ec-7b95-4935-a78b-ea92c17dd15b" providerId="ADAL" clId="{4D033FCC-06E9-4C9F-83CA-57D1D8C02227}" dt="2025-08-05T19:59:07.427" v="434" actId="692"/>
          <ac:spMkLst>
            <pc:docMk/>
            <pc:sldMk cId="1081757747" sldId="258"/>
            <ac:spMk id="20" creationId="{431108FA-CDAA-45F1-A1B9-233176536FEF}"/>
          </ac:spMkLst>
        </pc:spChg>
        <pc:spChg chg="mod">
          <ac:chgData name="Fernando S. Ávila Valenzuela" userId="0fc717ec-7b95-4935-a78b-ea92c17dd15b" providerId="ADAL" clId="{4D033FCC-06E9-4C9F-83CA-57D1D8C02227}" dt="2025-08-05T19:59:07.427" v="434" actId="692"/>
          <ac:spMkLst>
            <pc:docMk/>
            <pc:sldMk cId="1081757747" sldId="258"/>
            <ac:spMk id="21" creationId="{29288D3D-D84A-47F9-ADD7-1B00F5C8F882}"/>
          </ac:spMkLst>
        </pc:spChg>
        <pc:spChg chg="mod">
          <ac:chgData name="Fernando S. Ávila Valenzuela" userId="0fc717ec-7b95-4935-a78b-ea92c17dd15b" providerId="ADAL" clId="{4D033FCC-06E9-4C9F-83CA-57D1D8C02227}" dt="2025-08-04T21:21:58.517" v="107" actId="1035"/>
          <ac:spMkLst>
            <pc:docMk/>
            <pc:sldMk cId="1081757747" sldId="258"/>
            <ac:spMk id="22" creationId="{91B82F5D-E96A-4265-ABFC-A93B6CBDEC83}"/>
          </ac:spMkLst>
        </pc:spChg>
        <pc:spChg chg="add mod">
          <ac:chgData name="Fernando S. Ávila Valenzuela" userId="0fc717ec-7b95-4935-a78b-ea92c17dd15b" providerId="ADAL" clId="{4D033FCC-06E9-4C9F-83CA-57D1D8C02227}" dt="2025-08-04T21:22:52.766" v="203" actId="1035"/>
          <ac:spMkLst>
            <pc:docMk/>
            <pc:sldMk cId="1081757747" sldId="258"/>
            <ac:spMk id="23" creationId="{3998DD1E-F35A-4295-A849-AC0A26FC5E4B}"/>
          </ac:spMkLst>
        </pc:spChg>
        <pc:spChg chg="mod">
          <ac:chgData name="Fernando S. Ávila Valenzuela" userId="0fc717ec-7b95-4935-a78b-ea92c17dd15b" providerId="ADAL" clId="{4D033FCC-06E9-4C9F-83CA-57D1D8C02227}" dt="2025-08-04T21:21:58.517" v="107" actId="1035"/>
          <ac:spMkLst>
            <pc:docMk/>
            <pc:sldMk cId="1081757747" sldId="258"/>
            <ac:spMk id="37" creationId="{7E3DBCE2-AA47-4ACD-86EB-BC94EC2559A3}"/>
          </ac:spMkLst>
        </pc:spChg>
        <pc:spChg chg="mod">
          <ac:chgData name="Fernando S. Ávila Valenzuela" userId="0fc717ec-7b95-4935-a78b-ea92c17dd15b" providerId="ADAL" clId="{4D033FCC-06E9-4C9F-83CA-57D1D8C02227}" dt="2025-08-05T19:51:31.287" v="209" actId="403"/>
          <ac:spMkLst>
            <pc:docMk/>
            <pc:sldMk cId="1081757747" sldId="258"/>
            <ac:spMk id="39" creationId="{924D136E-42DE-43E5-B853-6DA52896072C}"/>
          </ac:spMkLst>
        </pc:spChg>
        <pc:spChg chg="mod">
          <ac:chgData name="Fernando S. Ávila Valenzuela" userId="0fc717ec-7b95-4935-a78b-ea92c17dd15b" providerId="ADAL" clId="{4D033FCC-06E9-4C9F-83CA-57D1D8C02227}" dt="2025-08-04T21:21:58.517" v="107" actId="1035"/>
          <ac:spMkLst>
            <pc:docMk/>
            <pc:sldMk cId="1081757747" sldId="258"/>
            <ac:spMk id="42" creationId="{7DE1B3CE-0BAF-424B-8EAA-3E94F9260E09}"/>
          </ac:spMkLst>
        </pc:spChg>
        <pc:spChg chg="mod">
          <ac:chgData name="Fernando S. Ávila Valenzuela" userId="0fc717ec-7b95-4935-a78b-ea92c17dd15b" providerId="ADAL" clId="{4D033FCC-06E9-4C9F-83CA-57D1D8C02227}" dt="2025-08-04T21:21:58.517" v="107" actId="1035"/>
          <ac:spMkLst>
            <pc:docMk/>
            <pc:sldMk cId="1081757747" sldId="258"/>
            <ac:spMk id="44" creationId="{1D5994A5-8F26-4112-88A6-3CAA260C0554}"/>
          </ac:spMkLst>
        </pc:spChg>
        <pc:picChg chg="del">
          <ac:chgData name="Fernando S. Ávila Valenzuela" userId="0fc717ec-7b95-4935-a78b-ea92c17dd15b" providerId="ADAL" clId="{4D033FCC-06E9-4C9F-83CA-57D1D8C02227}" dt="2025-08-05T21:43:01.762" v="679" actId="478"/>
          <ac:picMkLst>
            <pc:docMk/>
            <pc:sldMk cId="1081757747" sldId="258"/>
            <ac:picMk id="7" creationId="{A9EB22AE-93B4-46D9-8864-2A03A7696BE0}"/>
          </ac:picMkLst>
        </pc:picChg>
        <pc:picChg chg="add mod">
          <ac:chgData name="Fernando S. Ávila Valenzuela" userId="0fc717ec-7b95-4935-a78b-ea92c17dd15b" providerId="ADAL" clId="{4D033FCC-06E9-4C9F-83CA-57D1D8C02227}" dt="2025-08-05T21:43:02.580" v="680"/>
          <ac:picMkLst>
            <pc:docMk/>
            <pc:sldMk cId="1081757747" sldId="258"/>
            <ac:picMk id="18" creationId="{E8F00E44-4B0A-4497-BC94-F941ACA50448}"/>
          </ac:picMkLst>
        </pc:picChg>
        <pc:picChg chg="add mod">
          <ac:chgData name="Fernando S. Ávila Valenzuela" userId="0fc717ec-7b95-4935-a78b-ea92c17dd15b" providerId="ADAL" clId="{4D033FCC-06E9-4C9F-83CA-57D1D8C02227}" dt="2025-08-05T21:43:02.580" v="680"/>
          <ac:picMkLst>
            <pc:docMk/>
            <pc:sldMk cId="1081757747" sldId="258"/>
            <ac:picMk id="24" creationId="{55196083-4BE7-4930-9113-36331ACD7267}"/>
          </ac:picMkLst>
        </pc:picChg>
        <pc:picChg chg="add mod">
          <ac:chgData name="Fernando S. Ávila Valenzuela" userId="0fc717ec-7b95-4935-a78b-ea92c17dd15b" providerId="ADAL" clId="{4D033FCC-06E9-4C9F-83CA-57D1D8C02227}" dt="2025-08-05T21:43:02.580" v="680"/>
          <ac:picMkLst>
            <pc:docMk/>
            <pc:sldMk cId="1081757747" sldId="258"/>
            <ac:picMk id="25" creationId="{C6E7DDA2-2A29-4CB9-B21A-14C55495E984}"/>
          </ac:picMkLst>
        </pc:picChg>
      </pc:sldChg>
      <pc:sldChg chg="addSp delSp modSp add mod">
        <pc:chgData name="Fernando S. Ávila Valenzuela" userId="0fc717ec-7b95-4935-a78b-ea92c17dd15b" providerId="ADAL" clId="{4D033FCC-06E9-4C9F-83CA-57D1D8C02227}" dt="2025-08-05T21:42:59.443" v="678"/>
        <pc:sldMkLst>
          <pc:docMk/>
          <pc:sldMk cId="4138441556" sldId="259"/>
        </pc:sldMkLst>
        <pc:spChg chg="mod or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16" creationId="{8AD2ADAB-F618-451A-9FB3-204C974CAA3D}"/>
          </ac:spMkLst>
        </pc:spChg>
        <pc:spChg chg="add del mod or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18" creationId="{A4EA60BD-76DC-4004-AB4E-B5BFFA0A3B4D}"/>
          </ac:spMkLst>
        </pc:spChg>
        <pc:spChg chg="del mod">
          <ac:chgData name="Fernando S. Ávila Valenzuela" userId="0fc717ec-7b95-4935-a78b-ea92c17dd15b" providerId="ADAL" clId="{4D033FCC-06E9-4C9F-83CA-57D1D8C02227}" dt="2025-08-05T19:52:24.228" v="217" actId="478"/>
          <ac:spMkLst>
            <pc:docMk/>
            <pc:sldMk cId="4138441556" sldId="259"/>
            <ac:spMk id="19" creationId="{37591A85-2881-41E0-AFA5-02A433CF604D}"/>
          </ac:spMkLst>
        </pc:spChg>
        <pc:spChg chg="mod">
          <ac:chgData name="Fernando S. Ávila Valenzuela" userId="0fc717ec-7b95-4935-a78b-ea92c17dd15b" providerId="ADAL" clId="{4D033FCC-06E9-4C9F-83CA-57D1D8C02227}" dt="2025-08-05T19:58:59.874" v="433" actId="692"/>
          <ac:spMkLst>
            <pc:docMk/>
            <pc:sldMk cId="4138441556" sldId="259"/>
            <ac:spMk id="20" creationId="{431108FA-CDAA-45F1-A1B9-233176536FEF}"/>
          </ac:spMkLst>
        </pc:spChg>
        <pc:spChg chg="mod">
          <ac:chgData name="Fernando S. Ávila Valenzuela" userId="0fc717ec-7b95-4935-a78b-ea92c17dd15b" providerId="ADAL" clId="{4D033FCC-06E9-4C9F-83CA-57D1D8C02227}" dt="2025-08-05T19:58:59.874" v="433" actId="692"/>
          <ac:spMkLst>
            <pc:docMk/>
            <pc:sldMk cId="4138441556" sldId="259"/>
            <ac:spMk id="21" creationId="{29288D3D-D84A-47F9-ADD7-1B00F5C8F882}"/>
          </ac:spMkLst>
        </pc:spChg>
        <pc:spChg chg="mo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22" creationId="{91B82F5D-E96A-4265-ABFC-A93B6CBDEC83}"/>
          </ac:spMkLst>
        </pc:spChg>
        <pc:spChg chg="mod">
          <ac:chgData name="Fernando S. Ávila Valenzuela" userId="0fc717ec-7b95-4935-a78b-ea92c17dd15b" providerId="ADAL" clId="{4D033FCC-06E9-4C9F-83CA-57D1D8C02227}" dt="2025-08-05T19:57:25.252" v="396" actId="1035"/>
          <ac:spMkLst>
            <pc:docMk/>
            <pc:sldMk cId="4138441556" sldId="259"/>
            <ac:spMk id="23" creationId="{3998DD1E-F35A-4295-A849-AC0A26FC5E4B}"/>
          </ac:spMkLst>
        </pc:spChg>
        <pc:spChg chg="add mo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24" creationId="{2BA8ADD3-0F1C-4EB1-A804-7F8A8AFAC325}"/>
          </ac:spMkLst>
        </pc:spChg>
        <pc:spChg chg="add mo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25" creationId="{E23D6D6B-4261-4AD0-B2FB-B28CC1246E53}"/>
          </ac:spMkLst>
        </pc:spChg>
        <pc:spChg chg="add mod">
          <ac:chgData name="Fernando S. Ávila Valenzuela" userId="0fc717ec-7b95-4935-a78b-ea92c17dd15b" providerId="ADAL" clId="{4D033FCC-06E9-4C9F-83CA-57D1D8C02227}" dt="2025-08-05T19:58:59.874" v="433" actId="692"/>
          <ac:spMkLst>
            <pc:docMk/>
            <pc:sldMk cId="4138441556" sldId="259"/>
            <ac:spMk id="26" creationId="{7125F459-5336-4479-BA2A-81262ED61AEF}"/>
          </ac:spMkLst>
        </pc:spChg>
        <pc:spChg chg="add mo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27" creationId="{F5A09636-D2F3-4919-A0B9-7803C53874C8}"/>
          </ac:spMkLst>
        </pc:spChg>
        <pc:spChg chg="add mod">
          <ac:chgData name="Fernando S. Ávila Valenzuela" userId="0fc717ec-7b95-4935-a78b-ea92c17dd15b" providerId="ADAL" clId="{4D033FCC-06E9-4C9F-83CA-57D1D8C02227}" dt="2025-08-05T19:58:21.803" v="427" actId="14100"/>
          <ac:spMkLst>
            <pc:docMk/>
            <pc:sldMk cId="4138441556" sldId="259"/>
            <ac:spMk id="28" creationId="{AF299A44-11EE-4749-9C6D-5BDBB7011802}"/>
          </ac:spMkLst>
        </pc:spChg>
        <pc:spChg chg="add mod">
          <ac:chgData name="Fernando S. Ávila Valenzuela" userId="0fc717ec-7b95-4935-a78b-ea92c17dd15b" providerId="ADAL" clId="{4D033FCC-06E9-4C9F-83CA-57D1D8C02227}" dt="2025-08-05T19:58:12.708" v="425" actId="1036"/>
          <ac:spMkLst>
            <pc:docMk/>
            <pc:sldMk cId="4138441556" sldId="259"/>
            <ac:spMk id="29" creationId="{D15B066D-6F71-4511-9367-39A0317513F0}"/>
          </ac:spMkLst>
        </pc:spChg>
        <pc:spChg chg="add mod">
          <ac:chgData name="Fernando S. Ávila Valenzuela" userId="0fc717ec-7b95-4935-a78b-ea92c17dd15b" providerId="ADAL" clId="{4D033FCC-06E9-4C9F-83CA-57D1D8C02227}" dt="2025-08-05T19:58:59.874" v="433" actId="692"/>
          <ac:spMkLst>
            <pc:docMk/>
            <pc:sldMk cId="4138441556" sldId="259"/>
            <ac:spMk id="30" creationId="{95CE6716-1FA3-41C9-BD88-6BB2A8C0EFF1}"/>
          </ac:spMkLst>
        </pc:spChg>
        <pc:spChg chg="mo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37" creationId="{7E3DBCE2-AA47-4ACD-86EB-BC94EC2559A3}"/>
          </ac:spMkLst>
        </pc:spChg>
        <pc:spChg chg="mo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39" creationId="{924D136E-42DE-43E5-B853-6DA52896072C}"/>
          </ac:spMkLst>
        </pc:spChg>
        <pc:spChg chg="mo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42" creationId="{7DE1B3CE-0BAF-424B-8EAA-3E94F9260E09}"/>
          </ac:spMkLst>
        </pc:spChg>
        <pc:spChg chg="mod">
          <ac:chgData name="Fernando S. Ávila Valenzuela" userId="0fc717ec-7b95-4935-a78b-ea92c17dd15b" providerId="ADAL" clId="{4D033FCC-06E9-4C9F-83CA-57D1D8C02227}" dt="2025-08-05T19:57:23.300" v="393" actId="1035"/>
          <ac:spMkLst>
            <pc:docMk/>
            <pc:sldMk cId="4138441556" sldId="259"/>
            <ac:spMk id="44" creationId="{1D5994A5-8F26-4112-88A6-3CAA260C0554}"/>
          </ac:spMkLst>
        </pc:spChg>
        <pc:picChg chg="del">
          <ac:chgData name="Fernando S. Ávila Valenzuela" userId="0fc717ec-7b95-4935-a78b-ea92c17dd15b" providerId="ADAL" clId="{4D033FCC-06E9-4C9F-83CA-57D1D8C02227}" dt="2025-08-05T21:42:59.122" v="677" actId="478"/>
          <ac:picMkLst>
            <pc:docMk/>
            <pc:sldMk cId="4138441556" sldId="259"/>
            <ac:picMk id="7" creationId="{A9EB22AE-93B4-46D9-8864-2A03A7696BE0}"/>
          </ac:picMkLst>
        </pc:picChg>
        <pc:picChg chg="mod ord">
          <ac:chgData name="Fernando S. Ávila Valenzuela" userId="0fc717ec-7b95-4935-a78b-ea92c17dd15b" providerId="ADAL" clId="{4D033FCC-06E9-4C9F-83CA-57D1D8C02227}" dt="2025-08-05T19:54:51.973" v="322" actId="167"/>
          <ac:picMkLst>
            <pc:docMk/>
            <pc:sldMk cId="4138441556" sldId="259"/>
            <ac:picMk id="11" creationId="{A6658432-A0A1-436D-9AB8-2F34C74B6E6A}"/>
          </ac:picMkLst>
        </pc:picChg>
        <pc:picChg chg="add mod">
          <ac:chgData name="Fernando S. Ávila Valenzuela" userId="0fc717ec-7b95-4935-a78b-ea92c17dd15b" providerId="ADAL" clId="{4D033FCC-06E9-4C9F-83CA-57D1D8C02227}" dt="2025-08-05T21:42:59.443" v="678"/>
          <ac:picMkLst>
            <pc:docMk/>
            <pc:sldMk cId="4138441556" sldId="259"/>
            <ac:picMk id="31" creationId="{5C1DFD7C-0CF0-497A-A62A-1B8FD722A916}"/>
          </ac:picMkLst>
        </pc:picChg>
        <pc:picChg chg="add mod">
          <ac:chgData name="Fernando S. Ávila Valenzuela" userId="0fc717ec-7b95-4935-a78b-ea92c17dd15b" providerId="ADAL" clId="{4D033FCC-06E9-4C9F-83CA-57D1D8C02227}" dt="2025-08-05T21:42:59.443" v="678"/>
          <ac:picMkLst>
            <pc:docMk/>
            <pc:sldMk cId="4138441556" sldId="259"/>
            <ac:picMk id="32" creationId="{344C1AF0-6F76-4290-AB1E-B2D87E5FE5DE}"/>
          </ac:picMkLst>
        </pc:picChg>
        <pc:picChg chg="add mod">
          <ac:chgData name="Fernando S. Ávila Valenzuela" userId="0fc717ec-7b95-4935-a78b-ea92c17dd15b" providerId="ADAL" clId="{4D033FCC-06E9-4C9F-83CA-57D1D8C02227}" dt="2025-08-05T21:42:59.443" v="678"/>
          <ac:picMkLst>
            <pc:docMk/>
            <pc:sldMk cId="4138441556" sldId="259"/>
            <ac:picMk id="33" creationId="{50B0BB11-62DC-44C7-A1F7-53A85A200EFA}"/>
          </ac:picMkLst>
        </pc:picChg>
      </pc:sldChg>
      <pc:sldChg chg="addSp delSp modSp add mod ord">
        <pc:chgData name="Fernando S. Ávila Valenzuela" userId="0fc717ec-7b95-4935-a78b-ea92c17dd15b" providerId="ADAL" clId="{4D033FCC-06E9-4C9F-83CA-57D1D8C02227}" dt="2025-08-05T21:42:52.798" v="676" actId="1035"/>
        <pc:sldMkLst>
          <pc:docMk/>
          <pc:sldMk cId="3399619324" sldId="260"/>
        </pc:sldMkLst>
        <pc:spChg chg="mod">
          <ac:chgData name="Fernando S. Ávila Valenzuela" userId="0fc717ec-7b95-4935-a78b-ea92c17dd15b" providerId="ADAL" clId="{4D033FCC-06E9-4C9F-83CA-57D1D8C02227}" dt="2025-08-05T20:06:08.302" v="573"/>
          <ac:spMkLst>
            <pc:docMk/>
            <pc:sldMk cId="3399619324" sldId="260"/>
            <ac:spMk id="16" creationId="{8AD2ADAB-F618-451A-9FB3-204C974CAA3D}"/>
          </ac:spMkLst>
        </pc:spChg>
        <pc:spChg chg="add mod">
          <ac:chgData name="Fernando S. Ávila Valenzuela" userId="0fc717ec-7b95-4935-a78b-ea92c17dd15b" providerId="ADAL" clId="{4D033FCC-06E9-4C9F-83CA-57D1D8C02227}" dt="2025-08-05T20:06:37.252" v="583" actId="20577"/>
          <ac:spMkLst>
            <pc:docMk/>
            <pc:sldMk cId="3399619324" sldId="260"/>
            <ac:spMk id="18" creationId="{FB6B4DB5-07CC-4497-8A94-495EA3A029EA}"/>
          </ac:spMkLst>
        </pc:spChg>
        <pc:spChg chg="del">
          <ac:chgData name="Fernando S. Ávila Valenzuela" userId="0fc717ec-7b95-4935-a78b-ea92c17dd15b" providerId="ADAL" clId="{4D033FCC-06E9-4C9F-83CA-57D1D8C02227}" dt="2025-08-05T20:00:30.795" v="447" actId="478"/>
          <ac:spMkLst>
            <pc:docMk/>
            <pc:sldMk cId="3399619324" sldId="260"/>
            <ac:spMk id="19" creationId="{37591A85-2881-41E0-AFA5-02A433CF604D}"/>
          </ac:spMkLst>
        </pc:spChg>
        <pc:spChg chg="add del mod ord">
          <ac:chgData name="Fernando S. Ávila Valenzuela" userId="0fc717ec-7b95-4935-a78b-ea92c17dd15b" providerId="ADAL" clId="{4D033FCC-06E9-4C9F-83CA-57D1D8C02227}" dt="2025-08-05T20:06:23.475" v="581" actId="1038"/>
          <ac:spMkLst>
            <pc:docMk/>
            <pc:sldMk cId="3399619324" sldId="260"/>
            <ac:spMk id="20" creationId="{431108FA-CDAA-45F1-A1B9-233176536FEF}"/>
          </ac:spMkLst>
        </pc:spChg>
        <pc:spChg chg="mod ord">
          <ac:chgData name="Fernando S. Ávila Valenzuela" userId="0fc717ec-7b95-4935-a78b-ea92c17dd15b" providerId="ADAL" clId="{4D033FCC-06E9-4C9F-83CA-57D1D8C02227}" dt="2025-08-05T20:07:53.378" v="655" actId="1037"/>
          <ac:spMkLst>
            <pc:docMk/>
            <pc:sldMk cId="3399619324" sldId="260"/>
            <ac:spMk id="21" creationId="{29288D3D-D84A-47F9-ADD7-1B00F5C8F882}"/>
          </ac:spMkLst>
        </pc:spChg>
        <pc:spChg chg="del mod">
          <ac:chgData name="Fernando S. Ávila Valenzuela" userId="0fc717ec-7b95-4935-a78b-ea92c17dd15b" providerId="ADAL" clId="{4D033FCC-06E9-4C9F-83CA-57D1D8C02227}" dt="2025-08-05T20:04:35.643" v="547" actId="478"/>
          <ac:spMkLst>
            <pc:docMk/>
            <pc:sldMk cId="3399619324" sldId="260"/>
            <ac:spMk id="22" creationId="{91B82F5D-E96A-4265-ABFC-A93B6CBDEC83}"/>
          </ac:spMkLst>
        </pc:spChg>
        <pc:spChg chg="add del mod">
          <ac:chgData name="Fernando S. Ávila Valenzuela" userId="0fc717ec-7b95-4935-a78b-ea92c17dd15b" providerId="ADAL" clId="{4D033FCC-06E9-4C9F-83CA-57D1D8C02227}" dt="2025-08-05T20:05:36.820" v="567" actId="255"/>
          <ac:spMkLst>
            <pc:docMk/>
            <pc:sldMk cId="3399619324" sldId="260"/>
            <ac:spMk id="24" creationId="{E77266C7-20D3-4BC6-BF54-78B811A4F038}"/>
          </ac:spMkLst>
        </pc:spChg>
        <pc:spChg chg="add del mod">
          <ac:chgData name="Fernando S. Ávila Valenzuela" userId="0fc717ec-7b95-4935-a78b-ea92c17dd15b" providerId="ADAL" clId="{4D033FCC-06E9-4C9F-83CA-57D1D8C02227}" dt="2025-08-05T20:07:13.214" v="621" actId="20577"/>
          <ac:spMkLst>
            <pc:docMk/>
            <pc:sldMk cId="3399619324" sldId="260"/>
            <ac:spMk id="25" creationId="{7DDAE376-60CF-4233-B461-7E46C76302AD}"/>
          </ac:spMkLst>
        </pc:spChg>
        <pc:spChg chg="add mod">
          <ac:chgData name="Fernando S. Ávila Valenzuela" userId="0fc717ec-7b95-4935-a78b-ea92c17dd15b" providerId="ADAL" clId="{4D033FCC-06E9-4C9F-83CA-57D1D8C02227}" dt="2025-08-05T20:03:15.078" v="521" actId="1038"/>
          <ac:spMkLst>
            <pc:docMk/>
            <pc:sldMk cId="3399619324" sldId="260"/>
            <ac:spMk id="26" creationId="{5F4770B0-8A3C-4667-BB27-86C19FF81788}"/>
          </ac:spMkLst>
        </pc:spChg>
        <pc:spChg chg="add mod">
          <ac:chgData name="Fernando S. Ávila Valenzuela" userId="0fc717ec-7b95-4935-a78b-ea92c17dd15b" providerId="ADAL" clId="{4D033FCC-06E9-4C9F-83CA-57D1D8C02227}" dt="2025-08-05T20:07:41.657" v="635" actId="14100"/>
          <ac:spMkLst>
            <pc:docMk/>
            <pc:sldMk cId="3399619324" sldId="260"/>
            <ac:spMk id="27" creationId="{D3E8FD9E-6C77-47A8-B356-AC1A3572C324}"/>
          </ac:spMkLst>
        </pc:spChg>
        <pc:spChg chg="add mod">
          <ac:chgData name="Fernando S. Ávila Valenzuela" userId="0fc717ec-7b95-4935-a78b-ea92c17dd15b" providerId="ADAL" clId="{4D033FCC-06E9-4C9F-83CA-57D1D8C02227}" dt="2025-08-05T20:07:38.995" v="634" actId="1035"/>
          <ac:spMkLst>
            <pc:docMk/>
            <pc:sldMk cId="3399619324" sldId="260"/>
            <ac:spMk id="28" creationId="{21D71A6E-DEA0-42FA-88E4-D2CAAA743D3C}"/>
          </ac:spMkLst>
        </pc:spChg>
        <pc:spChg chg="add del mod">
          <ac:chgData name="Fernando S. Ávila Valenzuela" userId="0fc717ec-7b95-4935-a78b-ea92c17dd15b" providerId="ADAL" clId="{4D033FCC-06E9-4C9F-83CA-57D1D8C02227}" dt="2025-08-05T20:07:49.619" v="639" actId="478"/>
          <ac:spMkLst>
            <pc:docMk/>
            <pc:sldMk cId="3399619324" sldId="260"/>
            <ac:spMk id="29" creationId="{8BF7C9FA-AC88-4D8E-88E8-06F07BDF5672}"/>
          </ac:spMkLst>
        </pc:spChg>
        <pc:spChg chg="add mod">
          <ac:chgData name="Fernando S. Ávila Valenzuela" userId="0fc717ec-7b95-4935-a78b-ea92c17dd15b" providerId="ADAL" clId="{4D033FCC-06E9-4C9F-83CA-57D1D8C02227}" dt="2025-08-05T20:08:00.858" v="657" actId="14100"/>
          <ac:spMkLst>
            <pc:docMk/>
            <pc:sldMk cId="3399619324" sldId="260"/>
            <ac:spMk id="30" creationId="{3B7E155B-989C-4AB4-B6B0-8A577C099C0A}"/>
          </ac:spMkLst>
        </pc:spChg>
        <pc:spChg chg="mod">
          <ac:chgData name="Fernando S. Ávila Valenzuela" userId="0fc717ec-7b95-4935-a78b-ea92c17dd15b" providerId="ADAL" clId="{4D033FCC-06E9-4C9F-83CA-57D1D8C02227}" dt="2025-08-05T20:02:22.604" v="500" actId="1076"/>
          <ac:spMkLst>
            <pc:docMk/>
            <pc:sldMk cId="3399619324" sldId="260"/>
            <ac:spMk id="37" creationId="{7E3DBCE2-AA47-4ACD-86EB-BC94EC2559A3}"/>
          </ac:spMkLst>
        </pc:spChg>
        <pc:spChg chg="mod">
          <ac:chgData name="Fernando S. Ávila Valenzuela" userId="0fc717ec-7b95-4935-a78b-ea92c17dd15b" providerId="ADAL" clId="{4D033FCC-06E9-4C9F-83CA-57D1D8C02227}" dt="2025-08-05T20:05:22.382" v="564" actId="255"/>
          <ac:spMkLst>
            <pc:docMk/>
            <pc:sldMk cId="3399619324" sldId="260"/>
            <ac:spMk id="39" creationId="{924D136E-42DE-43E5-B853-6DA52896072C}"/>
          </ac:spMkLst>
        </pc:spChg>
        <pc:spChg chg="del">
          <ac:chgData name="Fernando S. Ávila Valenzuela" userId="0fc717ec-7b95-4935-a78b-ea92c17dd15b" providerId="ADAL" clId="{4D033FCC-06E9-4C9F-83CA-57D1D8C02227}" dt="2025-08-05T20:00:05.117" v="441" actId="478"/>
          <ac:spMkLst>
            <pc:docMk/>
            <pc:sldMk cId="3399619324" sldId="260"/>
            <ac:spMk id="42" creationId="{7DE1B3CE-0BAF-424B-8EAA-3E94F9260E09}"/>
          </ac:spMkLst>
        </pc:spChg>
        <pc:spChg chg="mod ord">
          <ac:chgData name="Fernando S. Ávila Valenzuela" userId="0fc717ec-7b95-4935-a78b-ea92c17dd15b" providerId="ADAL" clId="{4D033FCC-06E9-4C9F-83CA-57D1D8C02227}" dt="2025-08-05T20:06:21.539" v="577" actId="1035"/>
          <ac:spMkLst>
            <pc:docMk/>
            <pc:sldMk cId="3399619324" sldId="260"/>
            <ac:spMk id="44" creationId="{1D5994A5-8F26-4112-88A6-3CAA260C0554}"/>
          </ac:spMkLst>
        </pc:spChg>
        <pc:picChg chg="mod">
          <ac:chgData name="Fernando S. Ávila Valenzuela" userId="0fc717ec-7b95-4935-a78b-ea92c17dd15b" providerId="ADAL" clId="{4D033FCC-06E9-4C9F-83CA-57D1D8C02227}" dt="2025-08-05T21:42:37.861" v="667" actId="1076"/>
          <ac:picMkLst>
            <pc:docMk/>
            <pc:sldMk cId="3399619324" sldId="260"/>
            <ac:picMk id="7" creationId="{A9EB22AE-93B4-46D9-8864-2A03A7696BE0}"/>
          </ac:picMkLst>
        </pc:picChg>
        <pc:picChg chg="add mod">
          <ac:chgData name="Fernando S. Ávila Valenzuela" userId="0fc717ec-7b95-4935-a78b-ea92c17dd15b" providerId="ADAL" clId="{4D033FCC-06E9-4C9F-83CA-57D1D8C02227}" dt="2025-08-05T21:42:52.798" v="676" actId="1035"/>
          <ac:picMkLst>
            <pc:docMk/>
            <pc:sldMk cId="3399619324" sldId="260"/>
            <ac:picMk id="22" creationId="{22B3F06C-0E6D-4359-8C0B-6E821B537C02}"/>
          </ac:picMkLst>
        </pc:picChg>
        <pc:picChg chg="add mod">
          <ac:chgData name="Fernando S. Ávila Valenzuela" userId="0fc717ec-7b95-4935-a78b-ea92c17dd15b" providerId="ADAL" clId="{4D033FCC-06E9-4C9F-83CA-57D1D8C02227}" dt="2025-08-05T21:42:35.333" v="666" actId="1076"/>
          <ac:picMkLst>
            <pc:docMk/>
            <pc:sldMk cId="3399619324" sldId="260"/>
            <ac:picMk id="29" creationId="{5E2F4441-79B6-4239-A826-6D7888CC577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5814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796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891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439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3276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432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197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8032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732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9579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2165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4ADD6-BBA6-4191-A5C7-27E42AF5F1EC}" type="datetimeFigureOut">
              <a:rPr lang="es-CL" smtClean="0"/>
              <a:t>25-09-25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600C5-613B-4FC7-A242-9739E91C0F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923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A6658432-A0A1-436D-9AB8-2F34C74B6E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r="12659"/>
          <a:stretch/>
        </p:blipFill>
        <p:spPr>
          <a:xfrm>
            <a:off x="0" y="-291020"/>
            <a:ext cx="32399288" cy="43491658"/>
          </a:xfrm>
          <a:prstGeom prst="rect">
            <a:avLst/>
          </a:prstGeom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500C04AC-6817-4741-BECB-08FAAF0D7F9C}"/>
              </a:ext>
            </a:extLst>
          </p:cNvPr>
          <p:cNvSpPr/>
          <p:nvPr/>
        </p:nvSpPr>
        <p:spPr>
          <a:xfrm>
            <a:off x="-1" y="37732590"/>
            <a:ext cx="32399289" cy="5468047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861A64-3BD3-45CD-9AF1-86474077F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6008" y="1545582"/>
            <a:ext cx="27707272" cy="5464817"/>
          </a:xfrm>
        </p:spPr>
        <p:txBody>
          <a:bodyPr>
            <a:normAutofit/>
          </a:bodyPr>
          <a:lstStyle/>
          <a:p>
            <a:r>
              <a:rPr lang="es-CL" sz="11500" b="1" dirty="0">
                <a:solidFill>
                  <a:schemeClr val="accent5">
                    <a:lumMod val="75000"/>
                  </a:schemeClr>
                </a:solidFill>
              </a:rPr>
              <a:t>Título de la ponencia/presentación Título de la ponencia/presentación Título de la ponencia/presentación</a:t>
            </a:r>
          </a:p>
          <a:p>
            <a:endParaRPr lang="es-C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E4D92E6-05A0-41D0-B6D3-59168F5C7009}"/>
              </a:ext>
            </a:extLst>
          </p:cNvPr>
          <p:cNvSpPr txBox="1"/>
          <p:nvPr/>
        </p:nvSpPr>
        <p:spPr>
          <a:xfrm>
            <a:off x="4815841" y="7088984"/>
            <a:ext cx="227676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L" sz="6000" dirty="0">
                <a:solidFill>
                  <a:schemeClr val="accent5">
                    <a:lumMod val="75000"/>
                  </a:schemeClr>
                </a:solidFill>
              </a:rPr>
              <a:t>Bajada de título o alguna descripción bajada de título o alguna descripción  bajada de título o alguna descripción bajada de título o alguna descripción   bajada de título o alguna descripción </a:t>
            </a:r>
          </a:p>
        </p:txBody>
      </p:sp>
      <p:pic>
        <p:nvPicPr>
          <p:cNvPr id="35" name="Gráfico 34">
            <a:extLst>
              <a:ext uri="{FF2B5EF4-FFF2-40B4-BE49-F238E27FC236}">
                <a16:creationId xmlns:a16="http://schemas.microsoft.com/office/drawing/2014/main" id="{247B1482-3660-428F-93C9-6BB8C6455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37630991"/>
            <a:ext cx="32399287" cy="207865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7E3DBCE2-AA47-4ACD-86EB-BC94EC2559A3}"/>
              </a:ext>
            </a:extLst>
          </p:cNvPr>
          <p:cNvSpPr/>
          <p:nvPr/>
        </p:nvSpPr>
        <p:spPr>
          <a:xfrm>
            <a:off x="1168400" y="10972800"/>
            <a:ext cx="14489111" cy="2412285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C718C9C0-C5E6-48E8-AA8D-10F74AB9A8E7}"/>
              </a:ext>
            </a:extLst>
          </p:cNvPr>
          <p:cNvSpPr/>
          <p:nvPr/>
        </p:nvSpPr>
        <p:spPr>
          <a:xfrm>
            <a:off x="16752888" y="10972800"/>
            <a:ext cx="14489111" cy="2412285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24D136E-42DE-43E5-B853-6DA52896072C}"/>
              </a:ext>
            </a:extLst>
          </p:cNvPr>
          <p:cNvSpPr txBox="1"/>
          <p:nvPr/>
        </p:nvSpPr>
        <p:spPr>
          <a:xfrm>
            <a:off x="1838008" y="11660984"/>
            <a:ext cx="13032103" cy="1551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60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60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at vero eros et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accumsan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iusto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odio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dignissim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qui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blandit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praesent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luptatum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zzril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delenit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augue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te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feugait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40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6000" b="1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60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40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233E73F-942E-4248-9062-52E4BD281524}"/>
              </a:ext>
            </a:extLst>
          </p:cNvPr>
          <p:cNvSpPr/>
          <p:nvPr/>
        </p:nvSpPr>
        <p:spPr>
          <a:xfrm>
            <a:off x="1894783" y="27861107"/>
            <a:ext cx="13032104" cy="6610501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217838BD-BB94-4D86-81A1-A7DB151E02E4}"/>
              </a:ext>
            </a:extLst>
          </p:cNvPr>
          <p:cNvSpPr/>
          <p:nvPr/>
        </p:nvSpPr>
        <p:spPr>
          <a:xfrm>
            <a:off x="17433607" y="23034227"/>
            <a:ext cx="13032104" cy="6610501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7DE1B3CE-0BAF-424B-8EAA-3E94F9260E09}"/>
              </a:ext>
            </a:extLst>
          </p:cNvPr>
          <p:cNvSpPr/>
          <p:nvPr/>
        </p:nvSpPr>
        <p:spPr>
          <a:xfrm>
            <a:off x="17433607" y="12011507"/>
            <a:ext cx="13032104" cy="6610501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C2E6195F-8530-46BF-A820-84EAABC77F8E}"/>
              </a:ext>
            </a:extLst>
          </p:cNvPr>
          <p:cNvSpPr txBox="1"/>
          <p:nvPr/>
        </p:nvSpPr>
        <p:spPr>
          <a:xfrm>
            <a:off x="17433608" y="18943331"/>
            <a:ext cx="130321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endParaRPr lang="es-CL" sz="3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D5994A5-8F26-4112-88A6-3CAA260C0554}"/>
              </a:ext>
            </a:extLst>
          </p:cNvPr>
          <p:cNvSpPr txBox="1"/>
          <p:nvPr/>
        </p:nvSpPr>
        <p:spPr>
          <a:xfrm>
            <a:off x="17433608" y="30170131"/>
            <a:ext cx="130321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3200" i="1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endParaRPr lang="es-CL" sz="3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Triángulo isósceles 44">
            <a:extLst>
              <a:ext uri="{FF2B5EF4-FFF2-40B4-BE49-F238E27FC236}">
                <a16:creationId xmlns:a16="http://schemas.microsoft.com/office/drawing/2014/main" id="{263A4CF9-05D9-4258-8D16-671C0EDE4FEB}"/>
              </a:ext>
            </a:extLst>
          </p:cNvPr>
          <p:cNvSpPr/>
          <p:nvPr/>
        </p:nvSpPr>
        <p:spPr>
          <a:xfrm>
            <a:off x="29234605" y="18155995"/>
            <a:ext cx="762000" cy="656897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6" name="Triángulo isósceles 45">
            <a:extLst>
              <a:ext uri="{FF2B5EF4-FFF2-40B4-BE49-F238E27FC236}">
                <a16:creationId xmlns:a16="http://schemas.microsoft.com/office/drawing/2014/main" id="{7540A9F3-9049-40E5-A16D-4ED80507DC1F}"/>
              </a:ext>
            </a:extLst>
          </p:cNvPr>
          <p:cNvSpPr/>
          <p:nvPr/>
        </p:nvSpPr>
        <p:spPr>
          <a:xfrm>
            <a:off x="29234605" y="29319295"/>
            <a:ext cx="762000" cy="656897"/>
          </a:xfrm>
          <a:prstGeom prst="triangl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0A1A613-801C-4249-9D6D-AA52B3463555}"/>
              </a:ext>
            </a:extLst>
          </p:cNvPr>
          <p:cNvSpPr txBox="1"/>
          <p:nvPr/>
        </p:nvSpPr>
        <p:spPr>
          <a:xfrm>
            <a:off x="0" y="35569377"/>
            <a:ext cx="32399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L" sz="4000" i="1" dirty="0">
                <a:solidFill>
                  <a:schemeClr val="bg1"/>
                </a:solidFill>
              </a:rPr>
              <a:t>Alguna otra información como nombre del expositor, datos varios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CB0AEC0-313D-EE2B-3498-5FB3C67910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7" y="38566601"/>
            <a:ext cx="14133512" cy="351822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0D11565-FF31-3E1B-E0D2-C3A84F5367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1938" y="39144092"/>
            <a:ext cx="6440692" cy="259628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29CAE7D-308B-D0E0-8CFE-30358BDF8D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800" y="38833108"/>
            <a:ext cx="3138755" cy="313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096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A6658432-A0A1-436D-9AB8-2F34C74B6E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r="12659"/>
          <a:stretch/>
        </p:blipFill>
        <p:spPr>
          <a:xfrm>
            <a:off x="0" y="-291020"/>
            <a:ext cx="32399288" cy="43491658"/>
          </a:xfrm>
          <a:prstGeom prst="rect">
            <a:avLst/>
          </a:prstGeom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500C04AC-6817-4741-BECB-08FAAF0D7F9C}"/>
              </a:ext>
            </a:extLst>
          </p:cNvPr>
          <p:cNvSpPr/>
          <p:nvPr/>
        </p:nvSpPr>
        <p:spPr>
          <a:xfrm>
            <a:off x="-1" y="37732590"/>
            <a:ext cx="32399289" cy="5468047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861A64-3BD3-45CD-9AF1-86474077F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6008" y="1545582"/>
            <a:ext cx="27707272" cy="5464817"/>
          </a:xfrm>
        </p:spPr>
        <p:txBody>
          <a:bodyPr>
            <a:normAutofit/>
          </a:bodyPr>
          <a:lstStyle/>
          <a:p>
            <a:r>
              <a:rPr lang="es-CL" sz="11500" b="1" dirty="0">
                <a:solidFill>
                  <a:schemeClr val="accent5">
                    <a:lumMod val="75000"/>
                  </a:schemeClr>
                </a:solidFill>
              </a:rPr>
              <a:t>Título de la ponencia/presentación Título de la ponencia/presentación Título de la ponencia/presentación</a:t>
            </a:r>
          </a:p>
          <a:p>
            <a:endParaRPr lang="es-C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E4D92E6-05A0-41D0-B6D3-59168F5C7009}"/>
              </a:ext>
            </a:extLst>
          </p:cNvPr>
          <p:cNvSpPr txBox="1"/>
          <p:nvPr/>
        </p:nvSpPr>
        <p:spPr>
          <a:xfrm>
            <a:off x="4815841" y="7088984"/>
            <a:ext cx="227676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L" sz="6000" dirty="0">
                <a:solidFill>
                  <a:schemeClr val="accent5">
                    <a:lumMod val="75000"/>
                  </a:schemeClr>
                </a:solidFill>
              </a:rPr>
              <a:t>Bajada de título o alguna descripción bajada de título o alguna descripción  bajada de título o alguna descripción bajada de título o alguna descripción   bajada de título o alguna descripción </a:t>
            </a:r>
          </a:p>
        </p:txBody>
      </p:sp>
      <p:pic>
        <p:nvPicPr>
          <p:cNvPr id="35" name="Gráfico 34">
            <a:extLst>
              <a:ext uri="{FF2B5EF4-FFF2-40B4-BE49-F238E27FC236}">
                <a16:creationId xmlns:a16="http://schemas.microsoft.com/office/drawing/2014/main" id="{247B1482-3660-428F-93C9-6BB8C6455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37630991"/>
            <a:ext cx="32399287" cy="207865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7E3DBCE2-AA47-4ACD-86EB-BC94EC2559A3}"/>
              </a:ext>
            </a:extLst>
          </p:cNvPr>
          <p:cNvSpPr/>
          <p:nvPr/>
        </p:nvSpPr>
        <p:spPr>
          <a:xfrm>
            <a:off x="1117600" y="10811031"/>
            <a:ext cx="30164086" cy="2484342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24D136E-42DE-43E5-B853-6DA52896072C}"/>
              </a:ext>
            </a:extLst>
          </p:cNvPr>
          <p:cNvSpPr txBox="1"/>
          <p:nvPr/>
        </p:nvSpPr>
        <p:spPr>
          <a:xfrm>
            <a:off x="1838009" y="11203784"/>
            <a:ext cx="8663303" cy="9910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60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60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at vero eros et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accumsan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iusto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odio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dignissim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qui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blandit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praesent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luptatum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zzril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delenit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augue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te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feugait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7DE1B3CE-0BAF-424B-8EAA-3E94F9260E09}"/>
              </a:ext>
            </a:extLst>
          </p:cNvPr>
          <p:cNvSpPr/>
          <p:nvPr/>
        </p:nvSpPr>
        <p:spPr>
          <a:xfrm>
            <a:off x="11618912" y="11533984"/>
            <a:ext cx="18846799" cy="11004575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D5994A5-8F26-4112-88A6-3CAA260C0554}"/>
              </a:ext>
            </a:extLst>
          </p:cNvPr>
          <p:cNvSpPr txBox="1"/>
          <p:nvPr/>
        </p:nvSpPr>
        <p:spPr>
          <a:xfrm>
            <a:off x="21897971" y="23363112"/>
            <a:ext cx="836771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3200" i="1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3200" i="1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endParaRPr lang="es-CL" sz="3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AD2ADAB-F618-451A-9FB3-204C974CAA3D}"/>
              </a:ext>
            </a:extLst>
          </p:cNvPr>
          <p:cNvSpPr txBox="1"/>
          <p:nvPr/>
        </p:nvSpPr>
        <p:spPr>
          <a:xfrm>
            <a:off x="1838009" y="22024493"/>
            <a:ext cx="8663303" cy="11233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6000" b="1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60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40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endParaRPr lang="es-CL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7591A85-2881-41E0-AFA5-02A433CF604D}"/>
              </a:ext>
            </a:extLst>
          </p:cNvPr>
          <p:cNvSpPr txBox="1"/>
          <p:nvPr/>
        </p:nvSpPr>
        <p:spPr>
          <a:xfrm>
            <a:off x="11896409" y="23396093"/>
            <a:ext cx="8663303" cy="1178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40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Triángulo isósceles 19">
            <a:extLst>
              <a:ext uri="{FF2B5EF4-FFF2-40B4-BE49-F238E27FC236}">
                <a16:creationId xmlns:a16="http://schemas.microsoft.com/office/drawing/2014/main" id="{431108FA-CDAA-45F1-A1B9-233176536FEF}"/>
              </a:ext>
            </a:extLst>
          </p:cNvPr>
          <p:cNvSpPr/>
          <p:nvPr/>
        </p:nvSpPr>
        <p:spPr>
          <a:xfrm>
            <a:off x="29234605" y="22231885"/>
            <a:ext cx="762000" cy="656897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1B82F5D-E96A-4265-ABFC-A93B6CBDEC83}"/>
              </a:ext>
            </a:extLst>
          </p:cNvPr>
          <p:cNvSpPr/>
          <p:nvPr/>
        </p:nvSpPr>
        <p:spPr>
          <a:xfrm>
            <a:off x="21677312" y="28711980"/>
            <a:ext cx="8788399" cy="6247179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Triángulo isósceles 20">
            <a:extLst>
              <a:ext uri="{FF2B5EF4-FFF2-40B4-BE49-F238E27FC236}">
                <a16:creationId xmlns:a16="http://schemas.microsoft.com/office/drawing/2014/main" id="{29288D3D-D84A-47F9-ADD7-1B00F5C8F882}"/>
              </a:ext>
            </a:extLst>
          </p:cNvPr>
          <p:cNvSpPr/>
          <p:nvPr/>
        </p:nvSpPr>
        <p:spPr>
          <a:xfrm rot="10800000">
            <a:off x="29196505" y="28424869"/>
            <a:ext cx="762000" cy="656897"/>
          </a:xfrm>
          <a:prstGeom prst="triangl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998DD1E-F35A-4295-A849-AC0A26FC5E4B}"/>
              </a:ext>
            </a:extLst>
          </p:cNvPr>
          <p:cNvSpPr txBox="1"/>
          <p:nvPr/>
        </p:nvSpPr>
        <p:spPr>
          <a:xfrm>
            <a:off x="0" y="35992322"/>
            <a:ext cx="3239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L" sz="4000" i="1" dirty="0">
                <a:solidFill>
                  <a:schemeClr val="bg1"/>
                </a:solidFill>
              </a:rPr>
              <a:t>Alguna otra información como nombre del expositor, datos varios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8F00E44-4B0A-4497-BC94-F941ACA504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7" y="38566601"/>
            <a:ext cx="14133512" cy="351822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5196083-4BE7-4930-9113-36331ACD72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1938" y="39144092"/>
            <a:ext cx="6440692" cy="259628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6E7DDA2-2A29-4CB9-B21A-14C55495E9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800" y="38833108"/>
            <a:ext cx="3138755" cy="313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57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A6658432-A0A1-436D-9AB8-2F34C74B6E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r="12659"/>
          <a:stretch/>
        </p:blipFill>
        <p:spPr>
          <a:xfrm>
            <a:off x="0" y="-291020"/>
            <a:ext cx="32399288" cy="43491658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A4EA60BD-76DC-4004-AB4E-B5BFFA0A3B4D}"/>
              </a:ext>
            </a:extLst>
          </p:cNvPr>
          <p:cNvSpPr/>
          <p:nvPr/>
        </p:nvSpPr>
        <p:spPr>
          <a:xfrm>
            <a:off x="1117600" y="22115056"/>
            <a:ext cx="30164086" cy="14021647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500C04AC-6817-4741-BECB-08FAAF0D7F9C}"/>
              </a:ext>
            </a:extLst>
          </p:cNvPr>
          <p:cNvSpPr/>
          <p:nvPr/>
        </p:nvSpPr>
        <p:spPr>
          <a:xfrm>
            <a:off x="-1" y="37732590"/>
            <a:ext cx="32399289" cy="5468047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861A64-3BD3-45CD-9AF1-86474077F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6008" y="1545582"/>
            <a:ext cx="27707272" cy="5464817"/>
          </a:xfrm>
        </p:spPr>
        <p:txBody>
          <a:bodyPr>
            <a:normAutofit/>
          </a:bodyPr>
          <a:lstStyle/>
          <a:p>
            <a:r>
              <a:rPr lang="es-CL" sz="11500" b="1" dirty="0">
                <a:solidFill>
                  <a:schemeClr val="accent5">
                    <a:lumMod val="75000"/>
                  </a:schemeClr>
                </a:solidFill>
              </a:rPr>
              <a:t>Título de la ponencia/presentación Título de la ponencia/presentación Título de la ponencia/presentación</a:t>
            </a:r>
          </a:p>
          <a:p>
            <a:endParaRPr lang="es-C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E4D92E6-05A0-41D0-B6D3-59168F5C7009}"/>
              </a:ext>
            </a:extLst>
          </p:cNvPr>
          <p:cNvSpPr txBox="1"/>
          <p:nvPr/>
        </p:nvSpPr>
        <p:spPr>
          <a:xfrm>
            <a:off x="4815841" y="7088984"/>
            <a:ext cx="227676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L" sz="6000" dirty="0">
                <a:solidFill>
                  <a:schemeClr val="accent5">
                    <a:lumMod val="75000"/>
                  </a:schemeClr>
                </a:solidFill>
              </a:rPr>
              <a:t>Bajada de título o alguna descripción bajada de título o alguna descripción  bajada de título o alguna descripción bajada de título o alguna descripción   bajada de título o alguna descripción </a:t>
            </a:r>
          </a:p>
        </p:txBody>
      </p:sp>
      <p:pic>
        <p:nvPicPr>
          <p:cNvPr id="35" name="Gráfico 34">
            <a:extLst>
              <a:ext uri="{FF2B5EF4-FFF2-40B4-BE49-F238E27FC236}">
                <a16:creationId xmlns:a16="http://schemas.microsoft.com/office/drawing/2014/main" id="{247B1482-3660-428F-93C9-6BB8C6455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37630991"/>
            <a:ext cx="32399287" cy="207865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7E3DBCE2-AA47-4ACD-86EB-BC94EC2559A3}"/>
              </a:ext>
            </a:extLst>
          </p:cNvPr>
          <p:cNvSpPr/>
          <p:nvPr/>
        </p:nvSpPr>
        <p:spPr>
          <a:xfrm>
            <a:off x="1117600" y="10324109"/>
            <a:ext cx="30164086" cy="1134447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24D136E-42DE-43E5-B853-6DA52896072C}"/>
              </a:ext>
            </a:extLst>
          </p:cNvPr>
          <p:cNvSpPr txBox="1"/>
          <p:nvPr/>
        </p:nvSpPr>
        <p:spPr>
          <a:xfrm>
            <a:off x="1838009" y="10770650"/>
            <a:ext cx="8663303" cy="9910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60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60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at vero eros et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accumsan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iusto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odio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dignissim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qui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blandit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praesent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luptatum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zzril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delenit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augue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te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feugait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7DE1B3CE-0BAF-424B-8EAA-3E94F9260E09}"/>
              </a:ext>
            </a:extLst>
          </p:cNvPr>
          <p:cNvSpPr/>
          <p:nvPr/>
        </p:nvSpPr>
        <p:spPr>
          <a:xfrm>
            <a:off x="11618912" y="10770650"/>
            <a:ext cx="18963941" cy="8909174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D5994A5-8F26-4112-88A6-3CAA260C0554}"/>
              </a:ext>
            </a:extLst>
          </p:cNvPr>
          <p:cNvSpPr txBox="1"/>
          <p:nvPr/>
        </p:nvSpPr>
        <p:spPr>
          <a:xfrm>
            <a:off x="12887613" y="19750599"/>
            <a:ext cx="17578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 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0" name="Triángulo isósceles 19">
            <a:extLst>
              <a:ext uri="{FF2B5EF4-FFF2-40B4-BE49-F238E27FC236}">
                <a16:creationId xmlns:a16="http://schemas.microsoft.com/office/drawing/2014/main" id="{431108FA-CDAA-45F1-A1B9-233176536FEF}"/>
              </a:ext>
            </a:extLst>
          </p:cNvPr>
          <p:cNvSpPr/>
          <p:nvPr/>
        </p:nvSpPr>
        <p:spPr>
          <a:xfrm>
            <a:off x="11707820" y="19983868"/>
            <a:ext cx="762000" cy="656897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1B82F5D-E96A-4265-ABFC-A93B6CBDEC83}"/>
              </a:ext>
            </a:extLst>
          </p:cNvPr>
          <p:cNvSpPr/>
          <p:nvPr/>
        </p:nvSpPr>
        <p:spPr>
          <a:xfrm>
            <a:off x="11618912" y="22683182"/>
            <a:ext cx="9146173" cy="6247179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Triángulo isósceles 20">
            <a:extLst>
              <a:ext uri="{FF2B5EF4-FFF2-40B4-BE49-F238E27FC236}">
                <a16:creationId xmlns:a16="http://schemas.microsoft.com/office/drawing/2014/main" id="{29288D3D-D84A-47F9-ADD7-1B00F5C8F882}"/>
              </a:ext>
            </a:extLst>
          </p:cNvPr>
          <p:cNvSpPr/>
          <p:nvPr/>
        </p:nvSpPr>
        <p:spPr>
          <a:xfrm>
            <a:off x="11419063" y="29240071"/>
            <a:ext cx="762000" cy="656897"/>
          </a:xfrm>
          <a:prstGeom prst="triangl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998DD1E-F35A-4295-A849-AC0A26FC5E4B}"/>
              </a:ext>
            </a:extLst>
          </p:cNvPr>
          <p:cNvSpPr txBox="1"/>
          <p:nvPr/>
        </p:nvSpPr>
        <p:spPr>
          <a:xfrm>
            <a:off x="0" y="36425460"/>
            <a:ext cx="3239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L" sz="4000" i="1" dirty="0">
                <a:solidFill>
                  <a:schemeClr val="bg1"/>
                </a:solidFill>
              </a:rPr>
              <a:t>Alguna otra información como nombre del expositor, datos varios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AD2ADAB-F618-451A-9FB3-204C974CAA3D}"/>
              </a:ext>
            </a:extLst>
          </p:cNvPr>
          <p:cNvSpPr txBox="1"/>
          <p:nvPr/>
        </p:nvSpPr>
        <p:spPr>
          <a:xfrm>
            <a:off x="1838009" y="22576413"/>
            <a:ext cx="8663303" cy="1246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6000" b="1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60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60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ectetuer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at vero eros et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accumsan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et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iusto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odio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dignissim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qui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blandit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praesent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luptatum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zzril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delenit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augue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te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feugait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40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4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BA8ADD3-0F1C-4EB1-A804-7F8A8AFAC325}"/>
              </a:ext>
            </a:extLst>
          </p:cNvPr>
          <p:cNvSpPr txBox="1"/>
          <p:nvPr/>
        </p:nvSpPr>
        <p:spPr>
          <a:xfrm>
            <a:off x="12325442" y="28990855"/>
            <a:ext cx="84170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 Dolor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23D6D6B-4261-4AD0-B2FB-B28CC1246E53}"/>
              </a:ext>
            </a:extLst>
          </p:cNvPr>
          <p:cNvSpPr/>
          <p:nvPr/>
        </p:nvSpPr>
        <p:spPr>
          <a:xfrm>
            <a:off x="21436680" y="22683182"/>
            <a:ext cx="9146173" cy="6247179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Triángulo isósceles 25">
            <a:extLst>
              <a:ext uri="{FF2B5EF4-FFF2-40B4-BE49-F238E27FC236}">
                <a16:creationId xmlns:a16="http://schemas.microsoft.com/office/drawing/2014/main" id="{7125F459-5336-4479-BA2A-81262ED61AEF}"/>
              </a:ext>
            </a:extLst>
          </p:cNvPr>
          <p:cNvSpPr/>
          <p:nvPr/>
        </p:nvSpPr>
        <p:spPr>
          <a:xfrm>
            <a:off x="21188705" y="29240071"/>
            <a:ext cx="762000" cy="656897"/>
          </a:xfrm>
          <a:prstGeom prst="triangl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5A09636-D2F3-4919-A0B9-7803C53874C8}"/>
              </a:ext>
            </a:extLst>
          </p:cNvPr>
          <p:cNvSpPr txBox="1"/>
          <p:nvPr/>
        </p:nvSpPr>
        <p:spPr>
          <a:xfrm>
            <a:off x="22095084" y="28990855"/>
            <a:ext cx="84170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 Dolor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AF299A44-11EE-4749-9C6D-5BDBB7011802}"/>
              </a:ext>
            </a:extLst>
          </p:cNvPr>
          <p:cNvSpPr/>
          <p:nvPr/>
        </p:nvSpPr>
        <p:spPr>
          <a:xfrm>
            <a:off x="11618913" y="30887450"/>
            <a:ext cx="13455318" cy="4510193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15B066D-6F71-4511-9367-39A0317513F0}"/>
              </a:ext>
            </a:extLst>
          </p:cNvPr>
          <p:cNvSpPr txBox="1"/>
          <p:nvPr/>
        </p:nvSpPr>
        <p:spPr>
          <a:xfrm>
            <a:off x="25843832" y="31977906"/>
            <a:ext cx="46682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 Dolor</a:t>
            </a:r>
          </a:p>
        </p:txBody>
      </p:sp>
      <p:sp>
        <p:nvSpPr>
          <p:cNvPr id="30" name="Triángulo isósceles 29">
            <a:extLst>
              <a:ext uri="{FF2B5EF4-FFF2-40B4-BE49-F238E27FC236}">
                <a16:creationId xmlns:a16="http://schemas.microsoft.com/office/drawing/2014/main" id="{95CE6716-1FA3-41C9-BD88-6BB2A8C0EFF1}"/>
              </a:ext>
            </a:extLst>
          </p:cNvPr>
          <p:cNvSpPr/>
          <p:nvPr/>
        </p:nvSpPr>
        <p:spPr>
          <a:xfrm rot="16200000">
            <a:off x="24727328" y="34556018"/>
            <a:ext cx="762000" cy="656897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5C1DFD7C-0CF0-497A-A62A-1B8FD722A9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7" y="38566601"/>
            <a:ext cx="14133512" cy="3518226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344C1AF0-6F76-4290-AB1E-B2D87E5FE5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1938" y="39144092"/>
            <a:ext cx="6440692" cy="2596289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50B0BB11-62DC-44C7-A1F7-53A85A200E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800" y="38833108"/>
            <a:ext cx="3138755" cy="313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441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A6658432-A0A1-436D-9AB8-2F34C74B6E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r="12659"/>
          <a:stretch/>
        </p:blipFill>
        <p:spPr>
          <a:xfrm>
            <a:off x="0" y="-291020"/>
            <a:ext cx="32399288" cy="43491658"/>
          </a:xfrm>
          <a:prstGeom prst="rect">
            <a:avLst/>
          </a:prstGeom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500C04AC-6817-4741-BECB-08FAAF0D7F9C}"/>
              </a:ext>
            </a:extLst>
          </p:cNvPr>
          <p:cNvSpPr/>
          <p:nvPr/>
        </p:nvSpPr>
        <p:spPr>
          <a:xfrm>
            <a:off x="-1" y="37732590"/>
            <a:ext cx="32399289" cy="5468047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861A64-3BD3-45CD-9AF1-86474077F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6008" y="1545582"/>
            <a:ext cx="27707272" cy="5464817"/>
          </a:xfrm>
        </p:spPr>
        <p:txBody>
          <a:bodyPr>
            <a:normAutofit/>
          </a:bodyPr>
          <a:lstStyle/>
          <a:p>
            <a:r>
              <a:rPr lang="es-CL" sz="11500" b="1" dirty="0">
                <a:solidFill>
                  <a:schemeClr val="accent5">
                    <a:lumMod val="75000"/>
                  </a:schemeClr>
                </a:solidFill>
              </a:rPr>
              <a:t>Título de la ponencia/presentación Título de la ponencia/presentación Título de la ponencia/presentación</a:t>
            </a:r>
          </a:p>
          <a:p>
            <a:endParaRPr lang="es-C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9EB22AE-93B4-46D9-8864-2A03A7696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7" y="38566601"/>
            <a:ext cx="14133512" cy="351822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E4D92E6-05A0-41D0-B6D3-59168F5C7009}"/>
              </a:ext>
            </a:extLst>
          </p:cNvPr>
          <p:cNvSpPr txBox="1"/>
          <p:nvPr/>
        </p:nvSpPr>
        <p:spPr>
          <a:xfrm>
            <a:off x="4815841" y="7088984"/>
            <a:ext cx="227676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L" sz="6000" dirty="0">
                <a:solidFill>
                  <a:schemeClr val="accent5">
                    <a:lumMod val="75000"/>
                  </a:schemeClr>
                </a:solidFill>
              </a:rPr>
              <a:t>Bajada de título o alguna descripción bajada de título o alguna descripción  bajada de título o alguna descripción bajada de título o alguna descripción   bajada de título o alguna descripción </a:t>
            </a:r>
          </a:p>
        </p:txBody>
      </p:sp>
      <p:pic>
        <p:nvPicPr>
          <p:cNvPr id="35" name="Gráfico 34">
            <a:extLst>
              <a:ext uri="{FF2B5EF4-FFF2-40B4-BE49-F238E27FC236}">
                <a16:creationId xmlns:a16="http://schemas.microsoft.com/office/drawing/2014/main" id="{247B1482-3660-428F-93C9-6BB8C6455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" y="37630991"/>
            <a:ext cx="32399287" cy="207865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7E3DBCE2-AA47-4ACD-86EB-BC94EC2559A3}"/>
              </a:ext>
            </a:extLst>
          </p:cNvPr>
          <p:cNvSpPr/>
          <p:nvPr/>
        </p:nvSpPr>
        <p:spPr>
          <a:xfrm>
            <a:off x="1117600" y="10811031"/>
            <a:ext cx="30164086" cy="2484342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24D136E-42DE-43E5-B853-6DA52896072C}"/>
              </a:ext>
            </a:extLst>
          </p:cNvPr>
          <p:cNvSpPr txBox="1"/>
          <p:nvPr/>
        </p:nvSpPr>
        <p:spPr>
          <a:xfrm>
            <a:off x="1838010" y="11203784"/>
            <a:ext cx="6535970" cy="9664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54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5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54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5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at vero eros et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accumsan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iusto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odio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dignissim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qui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blandit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praesent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luptatum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zzril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delenit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augue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te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feugait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facilisi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AD2ADAB-F618-451A-9FB3-204C974CAA3D}"/>
              </a:ext>
            </a:extLst>
          </p:cNvPr>
          <p:cNvSpPr txBox="1"/>
          <p:nvPr/>
        </p:nvSpPr>
        <p:spPr>
          <a:xfrm>
            <a:off x="1838010" y="22409502"/>
            <a:ext cx="6535970" cy="1228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54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5400" b="1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54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5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ectetuer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34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998DD1E-F35A-4295-A849-AC0A26FC5E4B}"/>
              </a:ext>
            </a:extLst>
          </p:cNvPr>
          <p:cNvSpPr txBox="1"/>
          <p:nvPr/>
        </p:nvSpPr>
        <p:spPr>
          <a:xfrm>
            <a:off x="0" y="35992322"/>
            <a:ext cx="3239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L" sz="4000" i="1" dirty="0">
                <a:solidFill>
                  <a:schemeClr val="bg1"/>
                </a:solidFill>
              </a:rPr>
              <a:t>Alguna otra información como nombre del expositor, datos varios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B6B4DB5-07CC-4497-8A94-495EA3A029EA}"/>
              </a:ext>
            </a:extLst>
          </p:cNvPr>
          <p:cNvSpPr txBox="1"/>
          <p:nvPr/>
        </p:nvSpPr>
        <p:spPr>
          <a:xfrm>
            <a:off x="9249466" y="11203784"/>
            <a:ext cx="6535970" cy="1489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54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sz="5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54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endParaRPr lang="es-CL" sz="5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at vero eros et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accumsan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iusto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odio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dignissim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qui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blandit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praesent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luptatum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zzril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delenit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augue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te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feugait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facilisi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s-CL" sz="34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77266C7-20D3-4BC6-BF54-78B811A4F038}"/>
              </a:ext>
            </a:extLst>
          </p:cNvPr>
          <p:cNvSpPr txBox="1"/>
          <p:nvPr/>
        </p:nvSpPr>
        <p:spPr>
          <a:xfrm>
            <a:off x="16612794" y="18396072"/>
            <a:ext cx="653597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at vero eros et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accumsan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iusto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odio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dignissim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DDAE376-60CF-4233-B461-7E46C76302AD}"/>
              </a:ext>
            </a:extLst>
          </p:cNvPr>
          <p:cNvSpPr txBox="1"/>
          <p:nvPr/>
        </p:nvSpPr>
        <p:spPr>
          <a:xfrm>
            <a:off x="24024248" y="21618812"/>
            <a:ext cx="6535970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5400" b="1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sz="5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5400" b="1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endParaRPr lang="es-CL" sz="5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es-CL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Dolor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Duis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autem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iriure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dolor in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hendrerit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vulputate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velit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esse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molestie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vel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illum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eu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feugiat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nulla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facilisis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at vero eros et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accumsan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et </a:t>
            </a:r>
            <a:r>
              <a:rPr lang="es-CL" sz="3400" dirty="0" err="1">
                <a:solidFill>
                  <a:schemeClr val="accent5">
                    <a:lumMod val="75000"/>
                  </a:schemeClr>
                </a:solidFill>
              </a:rPr>
              <a:t>iusto</a:t>
            </a:r>
            <a:r>
              <a:rPr lang="es-CL" sz="3400" dirty="0">
                <a:solidFill>
                  <a:schemeClr val="accent5">
                    <a:lumMod val="75000"/>
                  </a:schemeClr>
                </a:solidFill>
              </a:rPr>
              <a:t> odio.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5F4770B0-8A3C-4667-BB27-86C19FF81788}"/>
              </a:ext>
            </a:extLst>
          </p:cNvPr>
          <p:cNvSpPr/>
          <p:nvPr/>
        </p:nvSpPr>
        <p:spPr>
          <a:xfrm>
            <a:off x="16709046" y="11675264"/>
            <a:ext cx="13804791" cy="6247179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D3E8FD9E-6C77-47A8-B356-AC1A3572C324}"/>
              </a:ext>
            </a:extLst>
          </p:cNvPr>
          <p:cNvSpPr/>
          <p:nvPr/>
        </p:nvSpPr>
        <p:spPr>
          <a:xfrm>
            <a:off x="9356975" y="28269075"/>
            <a:ext cx="13945805" cy="6690084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1D71A6E-DEA0-42FA-88E4-D2CAAA743D3C}"/>
              </a:ext>
            </a:extLst>
          </p:cNvPr>
          <p:cNvSpPr txBox="1"/>
          <p:nvPr/>
        </p:nvSpPr>
        <p:spPr>
          <a:xfrm>
            <a:off x="9332452" y="26646013"/>
            <a:ext cx="135741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D5994A5-8F26-4112-88A6-3CAA260C0554}"/>
              </a:ext>
            </a:extLst>
          </p:cNvPr>
          <p:cNvSpPr txBox="1"/>
          <p:nvPr/>
        </p:nvSpPr>
        <p:spPr>
          <a:xfrm>
            <a:off x="24024248" y="18395198"/>
            <a:ext cx="62414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3200" i="1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CL" sz="3200" i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0" name="Triángulo isósceles 19">
            <a:extLst>
              <a:ext uri="{FF2B5EF4-FFF2-40B4-BE49-F238E27FC236}">
                <a16:creationId xmlns:a16="http://schemas.microsoft.com/office/drawing/2014/main" id="{431108FA-CDAA-45F1-A1B9-233176536FEF}"/>
              </a:ext>
            </a:extLst>
          </p:cNvPr>
          <p:cNvSpPr/>
          <p:nvPr/>
        </p:nvSpPr>
        <p:spPr>
          <a:xfrm>
            <a:off x="29427109" y="17517863"/>
            <a:ext cx="762000" cy="656897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3B7E155B-989C-4AB4-B6B0-8A577C099C0A}"/>
              </a:ext>
            </a:extLst>
          </p:cNvPr>
          <p:cNvSpPr/>
          <p:nvPr/>
        </p:nvSpPr>
        <p:spPr>
          <a:xfrm>
            <a:off x="24024248" y="30051204"/>
            <a:ext cx="6489589" cy="4907955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Triángulo isósceles 20">
            <a:extLst>
              <a:ext uri="{FF2B5EF4-FFF2-40B4-BE49-F238E27FC236}">
                <a16:creationId xmlns:a16="http://schemas.microsoft.com/office/drawing/2014/main" id="{29288D3D-D84A-47F9-ADD7-1B00F5C8F882}"/>
              </a:ext>
            </a:extLst>
          </p:cNvPr>
          <p:cNvSpPr/>
          <p:nvPr/>
        </p:nvSpPr>
        <p:spPr>
          <a:xfrm rot="10800000">
            <a:off x="9502276" y="27979333"/>
            <a:ext cx="762000" cy="656897"/>
          </a:xfrm>
          <a:prstGeom prst="triangl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22B3F06C-0E6D-4359-8C0B-6E821B537C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1938" y="39144092"/>
            <a:ext cx="6440692" cy="2596289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5E2F4441-79B6-4239-A826-6D7888CC57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800" y="38833108"/>
            <a:ext cx="3138755" cy="313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6193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1426</TotalTime>
  <Words>1731</Words>
  <Application>Microsoft Macintosh PowerPoint</Application>
  <PresentationFormat>Personalizado</PresentationFormat>
  <Paragraphs>69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S. Ávila Valenzuela</dc:creator>
  <cp:lastModifiedBy>Fernando S. Ávila Valenzuela</cp:lastModifiedBy>
  <cp:revision>8</cp:revision>
  <dcterms:created xsi:type="dcterms:W3CDTF">2025-08-04T20:31:13Z</dcterms:created>
  <dcterms:modified xsi:type="dcterms:W3CDTF">2025-09-25T15:04:08Z</dcterms:modified>
</cp:coreProperties>
</file>